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ontserrat" pitchFamily="2" charset="77"/>
      <p:regular r:id="rId11"/>
      <p:bold r:id="rId12"/>
      <p:italic r:id="rId13"/>
      <p:boldItalic r:id="rId14"/>
    </p:embeddedFont>
    <p:embeddedFont>
      <p:font typeface="Open Sans" panose="020B0606030504020204" pitchFamily="34" charset="0"/>
      <p:regular r:id="rId15"/>
      <p:bold r:id="rId16"/>
      <p:italic r:id="rId17"/>
      <p:boldItalic r:id="rId18"/>
    </p:embeddedFont>
    <p:embeddedFont>
      <p:font typeface="Oswald" pitchFamily="2" charset="77"/>
      <p:regular r:id="rId19"/>
      <p:bold r:id="rId20"/>
    </p:embeddedFont>
    <p:embeddedFont>
      <p:font typeface="Playfair Display" pitchFamily="2" charset="77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a74df6b8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a74df6b8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a74df6b8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a74df6b8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a74df6b8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a74df6b8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a74df6b8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a74df6b8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a74df6b8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a74df6b8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a74df6b8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a74df6b8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a74df6b8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a74df6b8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Totalitarian state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Totalitarianism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An undemocratic state in which the government demands total obedience from citizens and controls all aspects of society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Techniques used to obtain and retain absolute control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383250"/>
            <a:ext cx="8520600" cy="31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30293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30293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Make the lie big, make it simple, keep saying it, and eventually they will believe it.</a:t>
            </a:r>
            <a:endParaRPr sz="3600">
              <a:solidFill>
                <a:srgbClr val="30293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600">
                <a:solidFill>
                  <a:srgbClr val="30293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Adolf Hitler</a:t>
            </a:r>
            <a:endParaRPr sz="3600">
              <a:solidFill>
                <a:srgbClr val="30293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Characteristics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State control of the economy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Censorship of all media and use of propaganda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Dynamic leader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One party rule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Controls individuals’ lives by use of fear/secret police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Communism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Key people: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Lenin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latin typeface="Times New Roman"/>
                <a:ea typeface="Times New Roman"/>
                <a:cs typeface="Times New Roman"/>
                <a:sym typeface="Times New Roman"/>
              </a:rPr>
              <a:t>Stalin 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Communism, </a:t>
            </a:r>
            <a:r>
              <a:rPr lang="en-GB" sz="1800" b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Key concepts: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Government owns the means of production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One-party state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All ethnicities are accepted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Denied many Individual Rights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Appealed to the working class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Fascism and Nazism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163975" y="12529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Key people: 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Mussolini - Italy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Hitler - Germany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Emperor Hirohito and Hideki Tojo - Japan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Franco - Spain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89450" y="424075"/>
            <a:ext cx="7744500" cy="82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Fascism and Nazism    </a:t>
            </a:r>
            <a:r>
              <a:rPr lang="en-GB" sz="1800" b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Key concepts: </a:t>
            </a:r>
            <a:r>
              <a:rPr lang="en-GB"/>
              <a:t>    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9621900" cy="34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Capitalists own the means of production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Extreme nationalism    - racism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Control of all media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One party rule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Rely on military and police power to maintain control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/>
              <a:t>Denied any individual rights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400"/>
              <a:t>Appealed to business people, wealthy landowners and the lower middle class 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Macintosh PowerPoint</Application>
  <PresentationFormat>On-screen Show (16:9)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Oswald</vt:lpstr>
      <vt:lpstr>Times New Roman</vt:lpstr>
      <vt:lpstr>Playfair Display</vt:lpstr>
      <vt:lpstr>Open Sans</vt:lpstr>
      <vt:lpstr>Montserrat</vt:lpstr>
      <vt:lpstr>Arial</vt:lpstr>
      <vt:lpstr>Pop</vt:lpstr>
      <vt:lpstr>Totalitarian state</vt:lpstr>
      <vt:lpstr>Totalitarianism</vt:lpstr>
      <vt:lpstr>Techniques used to obtain and retain absolute control</vt:lpstr>
      <vt:lpstr>Characteristics </vt:lpstr>
      <vt:lpstr>Communism </vt:lpstr>
      <vt:lpstr>Communism, Key concepts: </vt:lpstr>
      <vt:lpstr>Fascism and Nazism</vt:lpstr>
      <vt:lpstr>Fascism and Nazism    Key concepts: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Totalitarian state</dc:title>
  <cp:lastModifiedBy>Maria Kalogeropoulou</cp:lastModifiedBy>
  <cp:revision>1</cp:revision>
  <dcterms:modified xsi:type="dcterms:W3CDTF">2019-05-24T02:38:29Z</dcterms:modified>
</cp:coreProperties>
</file>